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06/19/2023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19.06.2023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19.06.2023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19.06.2023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292663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64819" y="1480979"/>
            <a:ext cx="1044967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15857</TotalTime>
  <Words>2265</Words>
  <Application>Microsoft Office PowerPoint</Application>
  <PresentationFormat>Widescreen</PresentationFormat>
  <Paragraphs>339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 (LLM)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330</cp:revision>
  <dcterms:created xsi:type="dcterms:W3CDTF">2022-07-19T11:32:37Z</dcterms:created>
  <dcterms:modified xsi:type="dcterms:W3CDTF">2023-06-19T19:29:41Z</dcterms:modified>
</cp:coreProperties>
</file>